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376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790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30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083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95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21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980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10/29/17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902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10/29/17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091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10/29/17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113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255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764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EBD77-8282-264B-8AE5-BD7417898BF0}" type="datetimeFigureOut">
              <a:rPr lang="en-US" smtClean="0"/>
              <a:t>10/29/17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59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did the Industrial Revolution begin to alter worldwide</a:t>
            </a:r>
            <a:br>
              <a:rPr lang="en-US" dirty="0"/>
            </a:br>
            <a:r>
              <a:rPr lang="en-US" dirty="0"/>
              <a:t> patterns of production and trade?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Worldwide effects of the Industrial Revolution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84724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Fascinating facts about one impact of the Industrial Revolution: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82750"/>
            <a:ext cx="8480425" cy="47783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Back-and-forth communication between England and India took 18 months in the late 1700’s.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By the late 1800’s, it could be done in an hour using telegraph.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 </a:t>
            </a:r>
            <a:r>
              <a:rPr lang="en-US" b="1" u="sng" dirty="0" smtClean="0"/>
              <a:t>inferences</a:t>
            </a:r>
            <a:r>
              <a:rPr lang="en-US" b="1" dirty="0" smtClean="0"/>
              <a:t> </a:t>
            </a:r>
            <a:r>
              <a:rPr lang="en-US" dirty="0" smtClean="0"/>
              <a:t>can we draw about the impact of the telegraph from these facts?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734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4000" b="1" dirty="0"/>
              <a:t>Which countries’/regions’ economies grew the most during the industrial revolution?</a:t>
            </a:r>
            <a:endParaRPr lang="en-US" sz="4000" dirty="0"/>
          </a:p>
          <a:p>
            <a:pPr marL="0" lvl="0" indent="0" algn="ctr">
              <a:buNone/>
            </a:pPr>
            <a:endParaRPr lang="en-US" sz="4000" dirty="0"/>
          </a:p>
          <a:p>
            <a:pPr marL="0" lvl="0" indent="0" algn="ctr">
              <a:buNone/>
            </a:pPr>
            <a:r>
              <a:rPr lang="en-US" sz="4000" dirty="0" smtClean="0"/>
              <a:t>Western </a:t>
            </a:r>
            <a:r>
              <a:rPr lang="en-US" sz="4000" dirty="0"/>
              <a:t>Europe (especially Great </a:t>
            </a:r>
            <a:r>
              <a:rPr lang="en-US" sz="4000" dirty="0" smtClean="0"/>
              <a:t>Britain, and later the United States) </a:t>
            </a:r>
            <a:r>
              <a:rPr lang="en-US" sz="4000" dirty="0"/>
              <a:t>replaced China and India as the </a:t>
            </a:r>
            <a:r>
              <a:rPr lang="en-US" sz="4000" dirty="0" smtClean="0"/>
              <a:t>most productive </a:t>
            </a:r>
            <a:r>
              <a:rPr lang="en-US" sz="4000" dirty="0"/>
              <a:t>industrialized </a:t>
            </a:r>
            <a:r>
              <a:rPr lang="en-US" sz="4000" dirty="0" smtClean="0"/>
              <a:t>economies.</a:t>
            </a:r>
            <a:endParaRPr lang="en-US" sz="4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825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0388" cy="499759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sz="4600" b="1" dirty="0"/>
              <a:t>How did the industrial revolution lead to a worldwide “division of labor?”</a:t>
            </a:r>
            <a:endParaRPr lang="en-US" sz="4600" dirty="0"/>
          </a:p>
          <a:p>
            <a:pPr marL="0" lvl="0" indent="0" algn="ctr">
              <a:buNone/>
            </a:pPr>
            <a:endParaRPr lang="en-US" sz="4100" dirty="0"/>
          </a:p>
          <a:p>
            <a:pPr marL="0" indent="0">
              <a:buNone/>
            </a:pPr>
            <a:r>
              <a:rPr lang="en-US" sz="4100" dirty="0" smtClean="0"/>
              <a:t>Non</a:t>
            </a:r>
            <a:r>
              <a:rPr lang="en-US" sz="4100" dirty="0"/>
              <a:t>-industrialized nations became </a:t>
            </a:r>
            <a:r>
              <a:rPr lang="en-US" sz="4100" dirty="0" smtClean="0"/>
              <a:t>providers</a:t>
            </a:r>
            <a:r>
              <a:rPr lang="en-US" sz="4100" dirty="0"/>
              <a:t>/exporters of raw materials, while industrialized </a:t>
            </a:r>
            <a:r>
              <a:rPr lang="en-US" sz="4100" dirty="0" smtClean="0"/>
              <a:t>nations became producers/exporters </a:t>
            </a:r>
            <a:r>
              <a:rPr lang="en-US" sz="4100" dirty="0"/>
              <a:t>of manufactured </a:t>
            </a:r>
            <a:r>
              <a:rPr lang="en-US" sz="4100" dirty="0" smtClean="0"/>
              <a:t>goods.</a:t>
            </a:r>
          </a:p>
          <a:p>
            <a:pPr marL="0" indent="0">
              <a:buNone/>
            </a:pPr>
            <a:endParaRPr lang="en-US" sz="4100" dirty="0"/>
          </a:p>
          <a:p>
            <a:pPr marL="0" indent="0">
              <a:buNone/>
            </a:pPr>
            <a:r>
              <a:rPr lang="en-US" sz="4100" dirty="0" smtClean="0"/>
              <a:t>Each side relied on the other for something (goods, materials, markets) but this is not a balanced relationship.</a:t>
            </a:r>
            <a:endParaRPr lang="en-US" sz="4100" dirty="0"/>
          </a:p>
          <a:p>
            <a:pPr marL="0" indent="0" algn="ctr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50396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74268" cy="45259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4000" b="1" dirty="0"/>
              <a:t>How did this divergence of national economies affect the worldwide balance of wealth and power?</a:t>
            </a:r>
            <a:endParaRPr lang="en-US" sz="4000" dirty="0"/>
          </a:p>
          <a:p>
            <a:pPr marL="0" lvl="0" indent="0" algn="ctr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4000" dirty="0" smtClean="0"/>
              <a:t>A </a:t>
            </a:r>
            <a:r>
              <a:rPr lang="en-US" sz="4000" dirty="0"/>
              <a:t>split </a:t>
            </a:r>
            <a:r>
              <a:rPr lang="en-US" sz="4000" dirty="0" smtClean="0"/>
              <a:t>begins:  Developed/industrialized nations become more wealthy and powerful. Non-</a:t>
            </a:r>
            <a:r>
              <a:rPr lang="en-US" sz="4000" dirty="0"/>
              <a:t>industrialized/undeveloped nations </a:t>
            </a:r>
            <a:r>
              <a:rPr lang="en-US" sz="4000" dirty="0" smtClean="0"/>
              <a:t>fall behind in wealth and power.</a:t>
            </a:r>
            <a:endParaRPr lang="en-US" sz="4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888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7752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Industrial Revolution (and the power imbalances that resulted from it) shaped the world we know today</a:t>
            </a:r>
            <a:endParaRPr lang="en-US" sz="3200" dirty="0"/>
          </a:p>
        </p:txBody>
      </p:sp>
      <p:pic>
        <p:nvPicPr>
          <p:cNvPr id="102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" r="4542"/>
          <a:stretch>
            <a:fillRect/>
          </a:stretch>
        </p:blipFill>
        <p:spPr bwMode="auto">
          <a:xfrm>
            <a:off x="130133" y="1821724"/>
            <a:ext cx="8932612" cy="491259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8294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981</TotalTime>
  <Words>245</Words>
  <Application>Microsoft Macintosh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How did the Industrial Revolution begin to alter worldwide  patterns of production and trade? </vt:lpstr>
      <vt:lpstr>Fascinating facts about one impact of the Industrial Revolution:</vt:lpstr>
      <vt:lpstr>Conclusion 1</vt:lpstr>
      <vt:lpstr>Conclusion 2</vt:lpstr>
      <vt:lpstr>Conclusion 3</vt:lpstr>
      <vt:lpstr>The Industrial Revolution (and the power imbalances that resulted from it) shaped the world we know today</vt:lpstr>
    </vt:vector>
  </TitlesOfParts>
  <Company>RSU14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did the Industrial Revolution begin to alter worldwide  patterns of production and trade? </dc:title>
  <dc:creator>Dominic Lambek</dc:creator>
  <cp:lastModifiedBy>Dom Lambek</cp:lastModifiedBy>
  <cp:revision>12</cp:revision>
  <dcterms:created xsi:type="dcterms:W3CDTF">2013-10-23T11:16:09Z</dcterms:created>
  <dcterms:modified xsi:type="dcterms:W3CDTF">2017-10-30T03:18:15Z</dcterms:modified>
</cp:coreProperties>
</file>